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9"/>
  </p:handoutMasterIdLst>
  <p:sldIdLst>
    <p:sldId id="258" r:id="rId2"/>
    <p:sldId id="256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FA"/>
    <a:srgbClr val="FF004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130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8D0DF-48D5-4684-8096-31748A7D21F7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2C423-004B-4D5F-AD3F-0D2C021461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1120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874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426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xmlns="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9500 видов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7410" name="Picture 2" descr="http://www.doodoo.ru/uploads/posts/2008-06/fun-foto-0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6205" y="296093"/>
            <a:ext cx="2761434" cy="1846216"/>
          </a:xfrm>
          <a:prstGeom prst="rect">
            <a:avLst/>
          </a:prstGeom>
          <a:noFill/>
        </p:spPr>
      </p:pic>
      <p:pic>
        <p:nvPicPr>
          <p:cNvPr id="17412" name="Picture 4" descr="http://anub.ru/uploads/06.2008/121250185133_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96343" y="352698"/>
            <a:ext cx="2495005" cy="1802818"/>
          </a:xfrm>
          <a:prstGeom prst="rect">
            <a:avLst/>
          </a:prstGeom>
          <a:noFill/>
        </p:spPr>
      </p:pic>
      <p:pic>
        <p:nvPicPr>
          <p:cNvPr id="17414" name="Picture 6" descr="http://classpic.ru/wp-content/uploads/Oryol-v-polet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5942" y="2299062"/>
            <a:ext cx="3048350" cy="1972491"/>
          </a:xfrm>
          <a:prstGeom prst="rect">
            <a:avLst/>
          </a:prstGeom>
          <a:noFill/>
        </p:spPr>
      </p:pic>
      <p:pic>
        <p:nvPicPr>
          <p:cNvPr id="17416" name="Picture 8" descr="http://www.freeoboi.ru/images/22129646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66072" y="300445"/>
            <a:ext cx="2433790" cy="1825343"/>
          </a:xfrm>
          <a:prstGeom prst="rect">
            <a:avLst/>
          </a:prstGeom>
          <a:noFill/>
        </p:spPr>
      </p:pic>
      <p:pic>
        <p:nvPicPr>
          <p:cNvPr id="17418" name="Picture 10" descr="http://foto-i-kartinki.ru/images/pticy/pingvin-foto/pingvin-foto-04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30983" y="2265492"/>
            <a:ext cx="2429691" cy="2058314"/>
          </a:xfrm>
          <a:prstGeom prst="rect">
            <a:avLst/>
          </a:prstGeom>
          <a:noFill/>
        </p:spPr>
      </p:pic>
      <p:pic>
        <p:nvPicPr>
          <p:cNvPr id="17420" name="Picture 12" descr="https://im0-tub-ru.yandex.net/i?id=19354f13e9f724ab84b0373f721bd5ab-l&amp;n=1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2069" y="4496037"/>
            <a:ext cx="3734591" cy="2100707"/>
          </a:xfrm>
          <a:prstGeom prst="rect">
            <a:avLst/>
          </a:prstGeom>
          <a:noFill/>
        </p:spPr>
      </p:pic>
      <p:pic>
        <p:nvPicPr>
          <p:cNvPr id="17422" name="Picture 14" descr="https://divo-dacha.ru/wp-content/uploads/2016/09/poleznye-pticy-i-nasekomye1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6264" y="4493623"/>
            <a:ext cx="3540536" cy="21161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" name="Заголовок 1"/>
          <p:cNvSpPr>
            <a:spLocks noGrp="1"/>
          </p:cNvSpPr>
          <p:nvPr>
            <p:ph type="ctrTitle"/>
          </p:nvPr>
        </p:nvSpPr>
        <p:spPr>
          <a:xfrm>
            <a:off x="2939143" y="346586"/>
            <a:ext cx="6041084" cy="1876607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dirty="0" smtClean="0"/>
              <a:t>Особенности внутреннего строения птиц.</a:t>
            </a:r>
            <a:br>
              <a:rPr lang="ru-RU" sz="40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1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36423" y="2195909"/>
            <a:ext cx="4363778" cy="1749073"/>
          </a:xfrm>
        </p:spPr>
        <p:txBody>
          <a:bodyPr>
            <a:noAutofit/>
          </a:bodyPr>
          <a:lstStyle/>
          <a:p>
            <a:r>
              <a:rPr lang="ru-RU" sz="2400" dirty="0" smtClean="0"/>
              <a:t>Цель урока: изучить </a:t>
            </a:r>
            <a:r>
              <a:rPr lang="ru-RU" sz="2400" dirty="0" smtClean="0"/>
              <a:t>особенности внутреннего строения птиц в связи с полетом</a:t>
            </a:r>
          </a:p>
          <a:p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3832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s://arhivurokov.ru/multiurok/0/4/e/04e9682746316e123e1c59b8b3d0a4420f97bac8/img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9265" y="314143"/>
            <a:ext cx="8439785" cy="63298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https://fs00.infourok.ru/images/doc/185/211502/img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Кровеносная система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http://900igr.net/datai/biologija/Krovenosnaja-sistema/0021-040-Krovenosnaja-sistema-pti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7964" y="1606731"/>
            <a:ext cx="8195047" cy="47287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http://mypresentation.ru/documents/58e95f94c6231cea49005e7248f02454/img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9745" y="250577"/>
            <a:ext cx="8304803" cy="62808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http://auto-prima.ru/images/img_user_file_5711f51c6a2c3_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891" y="326571"/>
            <a:ext cx="8015061" cy="58789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19</Words>
  <Application>Microsoft Office PowerPoint</Application>
  <PresentationFormat>Экран (4:3)</PresentationFormat>
  <Paragraphs>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           9500 видов</vt:lpstr>
      <vt:lpstr>Особенности внутреннего строения птиц.  </vt:lpstr>
      <vt:lpstr>Слайд 3</vt:lpstr>
      <vt:lpstr>Слайд 4</vt:lpstr>
      <vt:lpstr>Кровеносная система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12</cp:revision>
  <dcterms:created xsi:type="dcterms:W3CDTF">2014-11-21T11:00:06Z</dcterms:created>
  <dcterms:modified xsi:type="dcterms:W3CDTF">2017-09-25T08:45:59Z</dcterms:modified>
</cp:coreProperties>
</file>